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14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9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5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81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338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653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515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5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819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3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557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72FC4-4DF2-4E9B-B978-6A785CC82ACB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29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25537"/>
          </a:xfrm>
        </p:spPr>
        <p:txBody>
          <a:bodyPr>
            <a:normAutofit fontScale="90000"/>
          </a:bodyPr>
          <a:lstStyle/>
          <a:p>
            <a:r>
              <a:rPr lang="en-GB" sz="9600" dirty="0" smtClean="0"/>
              <a:t>Samuel Cody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Autofit/>
          </a:bodyPr>
          <a:lstStyle/>
          <a:p>
            <a:r>
              <a:rPr lang="en-GB" sz="5400" dirty="0" smtClean="0"/>
              <a:t>Badminton 2.12.21</a:t>
            </a:r>
          </a:p>
          <a:p>
            <a:r>
              <a:rPr lang="en-GB" sz="5400" dirty="0" smtClean="0"/>
              <a:t>Mrs Gurung</a:t>
            </a:r>
          </a:p>
          <a:p>
            <a:r>
              <a:rPr lang="en-GB" sz="5400" dirty="0" smtClean="0"/>
              <a:t>Mrs </a:t>
            </a:r>
            <a:r>
              <a:rPr lang="en-GB" sz="5400" dirty="0" err="1" smtClean="0"/>
              <a:t>Bouzidi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37069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70" r="23473" b="31111"/>
          <a:stretch/>
        </p:blipFill>
        <p:spPr>
          <a:xfrm>
            <a:off x="0" y="3530600"/>
            <a:ext cx="7239000" cy="3327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26" r="16111" b="17592"/>
          <a:stretch/>
        </p:blipFill>
        <p:spPr>
          <a:xfrm>
            <a:off x="5422900" y="-24055"/>
            <a:ext cx="6769100" cy="37207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8" t="18703" r="34167" b="27778"/>
          <a:stretch/>
        </p:blipFill>
        <p:spPr>
          <a:xfrm>
            <a:off x="7239000" y="2997200"/>
            <a:ext cx="4953000" cy="3860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6" t="15556" r="13473" b="25740"/>
          <a:stretch/>
        </p:blipFill>
        <p:spPr>
          <a:xfrm>
            <a:off x="0" y="0"/>
            <a:ext cx="5902894" cy="353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4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5185" r="8333" b="18703"/>
          <a:stretch/>
        </p:blipFill>
        <p:spPr>
          <a:xfrm rot="10800000">
            <a:off x="-3" y="1003299"/>
            <a:ext cx="6318313" cy="4813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r="23672"/>
          <a:stretch/>
        </p:blipFill>
        <p:spPr>
          <a:xfrm>
            <a:off x="6318312" y="0"/>
            <a:ext cx="5873688" cy="686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5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382088" y="1036638"/>
            <a:ext cx="9498511" cy="6524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rgbClr val="7030A0"/>
                </a:solidFill>
              </a:rPr>
              <a:t>Zoe – I improved on my returning skills</a:t>
            </a:r>
          </a:p>
          <a:p>
            <a:pPr marL="0" indent="0">
              <a:buNone/>
            </a:pPr>
            <a:endParaRPr lang="en-GB" sz="3600" dirty="0" smtClean="0">
              <a:solidFill>
                <a:srgbClr val="7030A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705100" y="-88899"/>
            <a:ext cx="9144000" cy="1125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/>
              <a:t>Our thoughts….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0" y="0"/>
            <a:ext cx="2590800" cy="2590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8000" y="4570877"/>
            <a:ext cx="2794000" cy="2287124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382086" y="2068975"/>
            <a:ext cx="9498511" cy="10842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err="1" smtClean="0">
                <a:solidFill>
                  <a:srgbClr val="FF0000"/>
                </a:solidFill>
              </a:rPr>
              <a:t>Liban</a:t>
            </a:r>
            <a:r>
              <a:rPr lang="en-GB" sz="3600" dirty="0" smtClean="0">
                <a:solidFill>
                  <a:srgbClr val="FF0000"/>
                </a:solidFill>
              </a:rPr>
              <a:t>– I enjoyed playing against all the different </a:t>
            </a:r>
            <a:r>
              <a:rPr lang="en-GB" sz="3600" dirty="0" smtClean="0">
                <a:solidFill>
                  <a:srgbClr val="FF0000"/>
                </a:solidFill>
              </a:rPr>
              <a:t>teams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82086" y="3591798"/>
            <a:ext cx="9498511" cy="11384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accent1"/>
                </a:solidFill>
              </a:rPr>
              <a:t>Mehmet </a:t>
            </a:r>
            <a:r>
              <a:rPr lang="en-GB" sz="3600" dirty="0" smtClean="0">
                <a:solidFill>
                  <a:schemeClr val="accent1"/>
                </a:solidFill>
              </a:rPr>
              <a:t>– I was better with focusing and concentrating when hitting the </a:t>
            </a:r>
            <a:r>
              <a:rPr lang="en-GB" sz="3600" dirty="0" smtClean="0">
                <a:solidFill>
                  <a:schemeClr val="accent1"/>
                </a:solidFill>
              </a:rPr>
              <a:t>shuttlecock 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82086" y="5113007"/>
            <a:ext cx="9498511" cy="11811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err="1" smtClean="0">
                <a:solidFill>
                  <a:schemeClr val="accent2"/>
                </a:solidFill>
              </a:rPr>
              <a:t>Yulia</a:t>
            </a:r>
            <a:r>
              <a:rPr lang="en-GB" sz="3600" dirty="0" smtClean="0">
                <a:solidFill>
                  <a:schemeClr val="accent2"/>
                </a:solidFill>
              </a:rPr>
              <a:t> </a:t>
            </a:r>
            <a:r>
              <a:rPr lang="en-GB" sz="3600" dirty="0" smtClean="0">
                <a:solidFill>
                  <a:schemeClr val="accent2"/>
                </a:solidFill>
              </a:rPr>
              <a:t>– I enjoyed serving the </a:t>
            </a:r>
            <a:r>
              <a:rPr lang="en-GB" sz="3600" dirty="0" smtClean="0">
                <a:solidFill>
                  <a:schemeClr val="accent2"/>
                </a:solidFill>
              </a:rPr>
              <a:t>shuttlecock </a:t>
            </a:r>
            <a:r>
              <a:rPr lang="en-GB" sz="3600" dirty="0" smtClean="0">
                <a:solidFill>
                  <a:schemeClr val="accent2"/>
                </a:solidFill>
              </a:rPr>
              <a:t>(underarm) </a:t>
            </a:r>
            <a:endParaRPr lang="en-GB" sz="3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72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4" y="501650"/>
            <a:ext cx="9417713" cy="5810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60000" y="5665569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Certificate to children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516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Player of the Match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6100" y="4454525"/>
            <a:ext cx="3695700" cy="1146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dirty="0" err="1" smtClean="0"/>
              <a:t>Yulia</a:t>
            </a:r>
            <a:endParaRPr lang="en-GB" sz="6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58900" y="2422525"/>
            <a:ext cx="8801100" cy="1654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She tried her best in every game – improved her serving and receiving skills. She was beginning to be strategic with where she landed her shuttlecock on the opposite team’s court. She always played with a smile </a:t>
            </a:r>
            <a:r>
              <a:rPr lang="en-GB" dirty="0" smtClean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250" y="233363"/>
            <a:ext cx="1295400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0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100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Samuel Cody</vt:lpstr>
      <vt:lpstr>PowerPoint Presentation</vt:lpstr>
      <vt:lpstr>PowerPoint Presentation</vt:lpstr>
      <vt:lpstr>PowerPoint Presentation</vt:lpstr>
      <vt:lpstr>PowerPoint Presentation</vt:lpstr>
      <vt:lpstr>Player of the Match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Samuel Cody</dc:title>
  <dc:creator>Lina Gurung</dc:creator>
  <cp:lastModifiedBy>Lina Gurung</cp:lastModifiedBy>
  <cp:revision>12</cp:revision>
  <dcterms:created xsi:type="dcterms:W3CDTF">2021-11-09T17:55:57Z</dcterms:created>
  <dcterms:modified xsi:type="dcterms:W3CDTF">2021-12-02T17:46:30Z</dcterms:modified>
</cp:coreProperties>
</file>