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72FC4-4DF2-4E9B-B978-6A785CC82ACB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C272-E0FD-4D83-B1BD-E1B042F28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1142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72FC4-4DF2-4E9B-B978-6A785CC82ACB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C272-E0FD-4D83-B1BD-E1B042F28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6599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72FC4-4DF2-4E9B-B978-6A785CC82ACB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C272-E0FD-4D83-B1BD-E1B042F28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154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72FC4-4DF2-4E9B-B978-6A785CC82ACB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C272-E0FD-4D83-B1BD-E1B042F28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817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72FC4-4DF2-4E9B-B978-6A785CC82ACB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C272-E0FD-4D83-B1BD-E1B042F28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3388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72FC4-4DF2-4E9B-B978-6A785CC82ACB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C272-E0FD-4D83-B1BD-E1B042F28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7653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72FC4-4DF2-4E9B-B978-6A785CC82ACB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C272-E0FD-4D83-B1BD-E1B042F28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515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72FC4-4DF2-4E9B-B978-6A785CC82ACB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C272-E0FD-4D83-B1BD-E1B042F28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252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72FC4-4DF2-4E9B-B978-6A785CC82ACB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C272-E0FD-4D83-B1BD-E1B042F28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2819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72FC4-4DF2-4E9B-B978-6A785CC82ACB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C272-E0FD-4D83-B1BD-E1B042F28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731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72FC4-4DF2-4E9B-B978-6A785CC82ACB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C272-E0FD-4D83-B1BD-E1B042F28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6557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D72FC4-4DF2-4E9B-B978-6A785CC82ACB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5FC272-E0FD-4D83-B1BD-E1B042F28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290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125537"/>
          </a:xfrm>
        </p:spPr>
        <p:txBody>
          <a:bodyPr>
            <a:normAutofit fontScale="90000"/>
          </a:bodyPr>
          <a:lstStyle/>
          <a:p>
            <a:r>
              <a:rPr lang="en-GB" sz="9600" dirty="0" smtClean="0"/>
              <a:t>Samuel Cody</a:t>
            </a:r>
            <a:endParaRPr lang="en-GB" sz="9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Autofit/>
          </a:bodyPr>
          <a:lstStyle/>
          <a:p>
            <a:r>
              <a:rPr lang="en-GB" sz="5400" dirty="0" smtClean="0"/>
              <a:t>Table Tennis 9.11.21</a:t>
            </a:r>
          </a:p>
          <a:p>
            <a:r>
              <a:rPr lang="en-GB" sz="5400" dirty="0" smtClean="0"/>
              <a:t>Mrs Gurung, Mrs Butler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137069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859" b="16133"/>
          <a:stretch/>
        </p:blipFill>
        <p:spPr>
          <a:xfrm>
            <a:off x="1111250" y="0"/>
            <a:ext cx="5067300" cy="4241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212"/>
          <a:stretch/>
        </p:blipFill>
        <p:spPr>
          <a:xfrm>
            <a:off x="457200" y="3536950"/>
            <a:ext cx="5448300" cy="32194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7" t="26296" r="26389" b="14815"/>
          <a:stretch/>
        </p:blipFill>
        <p:spPr>
          <a:xfrm>
            <a:off x="6724650" y="101600"/>
            <a:ext cx="4292600" cy="4038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6" t="16908" r="6626" b="14079"/>
          <a:stretch/>
        </p:blipFill>
        <p:spPr>
          <a:xfrm>
            <a:off x="6324600" y="3581400"/>
            <a:ext cx="5410200" cy="317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643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65100" y="857250"/>
            <a:ext cx="6858000" cy="51435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61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538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584200" y="1036638"/>
            <a:ext cx="9144000" cy="60245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 smtClean="0"/>
              <a:t>Benny – I really improved my shots as the games went on </a:t>
            </a:r>
          </a:p>
          <a:p>
            <a:endParaRPr lang="en-GB" sz="3200" dirty="0" smtClean="0"/>
          </a:p>
          <a:p>
            <a:r>
              <a:rPr lang="en-GB" sz="3200" dirty="0" err="1" smtClean="0"/>
              <a:t>Adarsh</a:t>
            </a:r>
            <a:r>
              <a:rPr lang="en-GB" sz="3200" dirty="0" smtClean="0"/>
              <a:t> – I improved my knowledge of rules – not hitting the ball back if it doesn’t land on our side of the table</a:t>
            </a:r>
          </a:p>
          <a:p>
            <a:endParaRPr lang="en-GB" sz="3200" dirty="0" smtClean="0"/>
          </a:p>
          <a:p>
            <a:r>
              <a:rPr lang="en-GB" sz="3200" dirty="0" smtClean="0"/>
              <a:t>Willow – I improved my serves</a:t>
            </a:r>
          </a:p>
          <a:p>
            <a:endParaRPr lang="en-GB" sz="3200" dirty="0" smtClean="0"/>
          </a:p>
          <a:p>
            <a:r>
              <a:rPr lang="en-GB" sz="3200" dirty="0" err="1" smtClean="0"/>
              <a:t>Murtaza</a:t>
            </a:r>
            <a:r>
              <a:rPr lang="en-GB" sz="3200" dirty="0" smtClean="0"/>
              <a:t> – I improved on aiming my shots and bouncing it at the right height</a:t>
            </a:r>
            <a:endParaRPr lang="en-GB" sz="3200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2705100" y="-88899"/>
            <a:ext cx="9144000" cy="112553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dirty="0" smtClean="0"/>
              <a:t>Our thoughts….</a:t>
            </a:r>
            <a:endParaRPr lang="en-GB" sz="5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2099" y="5143500"/>
            <a:ext cx="2819901" cy="17145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01200" y="0"/>
            <a:ext cx="2590800" cy="259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728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524" y="501650"/>
            <a:ext cx="9417713" cy="58102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160000" y="5665569"/>
            <a:ext cx="1371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Certificate to children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69766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Player of the Match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56100" y="4454525"/>
            <a:ext cx="3695700" cy="11461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6000" dirty="0" err="1" smtClean="0"/>
              <a:t>Murtaza</a:t>
            </a:r>
            <a:endParaRPr lang="en-GB" sz="6000" dirty="0" smtClean="0"/>
          </a:p>
          <a:p>
            <a:pPr marL="0" indent="0">
              <a:buNone/>
            </a:pPr>
            <a:endParaRPr lang="en-GB" sz="6000" dirty="0"/>
          </a:p>
          <a:p>
            <a:pPr marL="0" indent="0">
              <a:buNone/>
            </a:pPr>
            <a:endParaRPr lang="en-GB" sz="60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838200" y="2168525"/>
            <a:ext cx="8801100" cy="13239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 smtClean="0"/>
              <a:t>He tried his best in every game – understood what skill was needed and wanted to improve himself. Great perseverance and positive attitude towards himself.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250" y="233363"/>
            <a:ext cx="1295400" cy="145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76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105</Words>
  <Application>Microsoft Office PowerPoint</Application>
  <PresentationFormat>Widescreen</PresentationFormat>
  <Paragraphs>15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Samuel Cody</vt:lpstr>
      <vt:lpstr>PowerPoint Presentation</vt:lpstr>
      <vt:lpstr>PowerPoint Presentation</vt:lpstr>
      <vt:lpstr>PowerPoint Presentation</vt:lpstr>
      <vt:lpstr>PowerPoint Presentation</vt:lpstr>
      <vt:lpstr>Player of the Match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Samuel Cody</dc:title>
  <dc:creator>Lina Gurung</dc:creator>
  <cp:lastModifiedBy>Lina Gurung</cp:lastModifiedBy>
  <cp:revision>4</cp:revision>
  <dcterms:created xsi:type="dcterms:W3CDTF">2021-11-09T17:55:57Z</dcterms:created>
  <dcterms:modified xsi:type="dcterms:W3CDTF">2021-11-12T14:31:36Z</dcterms:modified>
</cp:coreProperties>
</file>