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930" y="-4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F3DD1-4070-427C-8EAB-A3AF35677A62}" type="datetimeFigureOut">
              <a:rPr lang="en-GB" smtClean="0"/>
              <a:t>15/07/2016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084E3-FD5B-441F-8219-0AFC927FA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912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F3DD1-4070-427C-8EAB-A3AF35677A62}" type="datetimeFigureOut">
              <a:rPr lang="en-GB" smtClean="0"/>
              <a:t>15/07/2016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084E3-FD5B-441F-8219-0AFC927FA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419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F3DD1-4070-427C-8EAB-A3AF35677A62}" type="datetimeFigureOut">
              <a:rPr lang="en-GB" smtClean="0"/>
              <a:t>15/07/2016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084E3-FD5B-441F-8219-0AFC927FA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697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F3DD1-4070-427C-8EAB-A3AF35677A62}" type="datetimeFigureOut">
              <a:rPr lang="en-GB" smtClean="0"/>
              <a:t>15/07/2016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084E3-FD5B-441F-8219-0AFC927FA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903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F3DD1-4070-427C-8EAB-A3AF35677A62}" type="datetimeFigureOut">
              <a:rPr lang="en-GB" smtClean="0"/>
              <a:t>15/07/2016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084E3-FD5B-441F-8219-0AFC927FA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604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F3DD1-4070-427C-8EAB-A3AF35677A62}" type="datetimeFigureOut">
              <a:rPr lang="en-GB" smtClean="0"/>
              <a:t>15/07/2016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084E3-FD5B-441F-8219-0AFC927FA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881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F3DD1-4070-427C-8EAB-A3AF35677A62}" type="datetimeFigureOut">
              <a:rPr lang="en-GB" smtClean="0"/>
              <a:t>15/07/2016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084E3-FD5B-441F-8219-0AFC927FA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507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F3DD1-4070-427C-8EAB-A3AF35677A62}" type="datetimeFigureOut">
              <a:rPr lang="en-GB" smtClean="0"/>
              <a:t>15/07/2016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084E3-FD5B-441F-8219-0AFC927FA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569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F3DD1-4070-427C-8EAB-A3AF35677A62}" type="datetimeFigureOut">
              <a:rPr lang="en-GB" smtClean="0"/>
              <a:t>15/07/2016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084E3-FD5B-441F-8219-0AFC927FA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89057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F3DD1-4070-427C-8EAB-A3AF35677A62}" type="datetimeFigureOut">
              <a:rPr lang="en-GB" smtClean="0"/>
              <a:t>15/07/2016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084E3-FD5B-441F-8219-0AFC927FA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071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F3DD1-4070-427C-8EAB-A3AF35677A62}" type="datetimeFigureOut">
              <a:rPr lang="en-GB" smtClean="0"/>
              <a:t>15/07/2016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0084E3-FD5B-441F-8219-0AFC927FA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2329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F3DD1-4070-427C-8EAB-A3AF35677A62}" type="datetimeFigureOut">
              <a:rPr lang="en-GB" smtClean="0"/>
              <a:t>15/07/2016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0084E3-FD5B-441F-8219-0AFC927FA3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600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7" name="Picture 3" descr="E:\Computing Leader Folder\Action Plan\E-safety Leaflet\E-safety Posters\Cherrywood Backgrou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626" y="181710"/>
            <a:ext cx="9175626" cy="648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5652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00"/>
    </mc:Choice>
    <mc:Fallback>
      <p:transition spd="slow" advClick="0" advTm="600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Cherrywood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Chevy Welsh</dc:creator>
  <cp:lastModifiedBy>Chevy Welsh</cp:lastModifiedBy>
  <cp:revision>6</cp:revision>
  <dcterms:created xsi:type="dcterms:W3CDTF">2016-07-15T10:09:12Z</dcterms:created>
  <dcterms:modified xsi:type="dcterms:W3CDTF">2016-07-15T10:13:50Z</dcterms:modified>
</cp:coreProperties>
</file>